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1043f8cf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103f3335b.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1053b09d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10702cf9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1018b0bdb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107b757a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105dbbdd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1058bb067a.png"/><Relationship Id="rId3" Type="http://schemas.openxmlformats.org/officeDocument/2006/relationships/image" Target="../media/file3105ea661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107d309f33.png"/><Relationship Id="rId3" Type="http://schemas.openxmlformats.org/officeDocument/2006/relationships/image" Target="../media/file3103240d7b.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1033f107d9.png"/><Relationship Id="rId3" Type="http://schemas.openxmlformats.org/officeDocument/2006/relationships/image" Target="../media/file310153a52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1027ea9d28.png"/><Relationship Id="rId3" Type="http://schemas.openxmlformats.org/officeDocument/2006/relationships/image" Target="../media/file3101bf3c19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10202924ed.png"/><Relationship Id="rId3" Type="http://schemas.openxmlformats.org/officeDocument/2006/relationships/image" Target="../media/file3106d3754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104b726d53.png"/><Relationship Id="rId3" Type="http://schemas.openxmlformats.org/officeDocument/2006/relationships/image" Target="../media/file31045678ad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1010cc4cda.png"/><Relationship Id="rId3" Type="http://schemas.openxmlformats.org/officeDocument/2006/relationships/image" Target="../media/file31054c984d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107a2f6421.png"/><Relationship Id="rId3" Type="http://schemas.openxmlformats.org/officeDocument/2006/relationships/image" Target="../media/file3103d56f1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10102705d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1071eea2f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106a0d82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101ce01f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103e253b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107e63a4ce.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103fd91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23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33,598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3,159,652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453,254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4,937.3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23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18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255,301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23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3,738.7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3,224.7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3,283.9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33,598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453,254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4,937.3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3,159,652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23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18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255,301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41,251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January 2021</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157 triages made. This is an decrease of 37 triages compared to the previous day (194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21 January there were 1,132 triages to NHS Pathways for COVID-19, this is an average of 162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January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2021-01-23T21:21:21Z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